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56" r:id="rId2"/>
    <p:sldId id="260" r:id="rId3"/>
    <p:sldId id="261" r:id="rId4"/>
    <p:sldId id="262" r:id="rId5"/>
    <p:sldId id="257" r:id="rId6"/>
    <p:sldId id="265" r:id="rId7"/>
    <p:sldId id="259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6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28.10.2015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28.10.2015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28.10.2015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28.10.2015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28.10.2015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V_20151017_215604.flv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7158" y="1500174"/>
            <a:ext cx="8429684" cy="121444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Проект на тему «Обучение старшего поколения азбуке интернета»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572264" y="4786322"/>
            <a:ext cx="2214578" cy="1543064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Выполнил: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ученик 7 класса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Черяшов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Эдуард</a:t>
            </a:r>
          </a:p>
          <a:p>
            <a:r>
              <a:rPr lang="ru-RU" sz="1800" dirty="0" smtClean="0"/>
              <a:t>      </a:t>
            </a:r>
            <a:endParaRPr lang="ru-RU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928662" y="642918"/>
            <a:ext cx="72152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МБОУ «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Тюгеевская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основная общеобразовательная школа» </a:t>
            </a:r>
          </a:p>
          <a:p>
            <a:pPr algn="ctr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Заинского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муниципального района Республики Татарстан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admin\Downloads\IMG_128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5984" y="2928934"/>
            <a:ext cx="4214842" cy="3148123"/>
          </a:xfrm>
          <a:prstGeom prst="rect">
            <a:avLst/>
          </a:prstGeom>
          <a:noFill/>
          <a:ln cmpd="sng">
            <a:solidFill>
              <a:schemeClr val="tx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500042"/>
            <a:ext cx="8229600" cy="724648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Социальная проблема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43050"/>
            <a:ext cx="8229600" cy="4681550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Интернет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давно уже стал неотъемлемой частью нашей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жизни,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незаменимым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средством общения. Правда, далеко не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все умеют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использовать все преимущества интернет технологий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Пожилые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люди, например, весьма  далеки от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социальных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сетей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электронной почты и прочих   атрибутов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on-line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мира.</a:t>
            </a:r>
          </a:p>
          <a:p>
            <a:pPr marL="273050" indent="-273050">
              <a:buNone/>
              <a:tabLst>
                <a:tab pos="0" algn="l"/>
              </a:tabLst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Они нуждаются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не только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обучении современным технологиям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связи, но и в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общении, как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живом, так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 виртуальном.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Обойтись без компьютера, конечно, можно, но он позволяет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значительно облегчить жизнь, сделать ее более яркой и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интересной.  Для пожилого человека компьютер открывает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целый ряд дополнительных возможностей.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357166"/>
            <a:ext cx="8229600" cy="796086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Цели и задачи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142984"/>
            <a:ext cx="8229600" cy="5500702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ru-RU" sz="8000" b="1" dirty="0" smtClean="0">
                <a:latin typeface="Times New Roman" pitchFamily="18" charset="0"/>
                <a:cs typeface="Times New Roman" pitchFamily="18" charset="0"/>
              </a:rPr>
              <a:t>Цель</a:t>
            </a:r>
            <a:r>
              <a:rPr lang="ru-RU" sz="8000" b="1" dirty="0">
                <a:latin typeface="Times New Roman" pitchFamily="18" charset="0"/>
                <a:cs typeface="Times New Roman" pitchFamily="18" charset="0"/>
              </a:rPr>
              <a:t>:</a:t>
            </a:r>
            <a:endParaRPr lang="ru-RU" sz="80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     Помочь </a:t>
            </a:r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людям пожилого возраста овладеть навыками компьютерной грамотности с такими составляющими, 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как, </a:t>
            </a:r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пользование Интернетом, расширенным поиском информации и посредством обретенных умений и представленных возможностей адаптироваться к реалиям и требованиям современного общества и не чувствовать себя одинокими; сформировать  положительное  отношение подростков  к людям  пожилого возраста и наоборот.</a:t>
            </a:r>
          </a:p>
          <a:p>
            <a:pPr>
              <a:buNone/>
            </a:pPr>
            <a:r>
              <a:rPr lang="ru-RU" sz="8000" b="1" dirty="0">
                <a:latin typeface="Times New Roman" pitchFamily="18" charset="0"/>
                <a:cs typeface="Times New Roman" pitchFamily="18" charset="0"/>
              </a:rPr>
              <a:t>Задачи:</a:t>
            </a:r>
            <a:endParaRPr lang="ru-RU" sz="80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ознакомить </a:t>
            </a:r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пенсионеров с устройством и принципами 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работы компьютера </a:t>
            </a:r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и ноутбука;</a:t>
            </a:r>
          </a:p>
          <a:p>
            <a:pPr lvl="0"/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научить </a:t>
            </a:r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пожилых людей уверенно владеть необходимыми функциями ПК;</a:t>
            </a:r>
          </a:p>
          <a:p>
            <a:pPr lvl="0"/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научить пенсионеров, как, с помощью </a:t>
            </a:r>
            <a:r>
              <a:rPr lang="ru-RU" sz="8000" dirty="0" err="1">
                <a:latin typeface="Times New Roman" pitchFamily="18" charset="0"/>
                <a:cs typeface="Times New Roman" pitchFamily="18" charset="0"/>
              </a:rPr>
              <a:t>Internet</a:t>
            </a:r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 осуществлять поиск</a:t>
            </a:r>
          </a:p>
          <a:p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нужной информации;</a:t>
            </a:r>
          </a:p>
          <a:p>
            <a:pPr lvl="0"/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обучить пенсионеров использовать </a:t>
            </a:r>
            <a:r>
              <a:rPr lang="ru-RU" sz="8000" dirty="0" err="1">
                <a:latin typeface="Times New Roman" pitchFamily="18" charset="0"/>
                <a:cs typeface="Times New Roman" pitchFamily="18" charset="0"/>
              </a:rPr>
              <a:t>Internet</a:t>
            </a:r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 как средство общения;</a:t>
            </a:r>
          </a:p>
          <a:p>
            <a:pPr lvl="0"/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развить у пенсионеров чувство уверенного пользователя ПК;</a:t>
            </a:r>
          </a:p>
          <a:p>
            <a:pPr lvl="0"/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сформировать у пожилых людей умения и навыки самостоятельного использования    компьютера в качестве средства для решения практических задач.</a:t>
            </a:r>
          </a:p>
          <a:p>
            <a:endParaRPr lang="ru-RU" sz="49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План обучения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43174" y="1935480"/>
            <a:ext cx="6043626" cy="4389120"/>
          </a:xfrm>
        </p:spPr>
        <p:txBody>
          <a:bodyPr>
            <a:norm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Интернет-грамотность.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Электронная почта.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Электронные услуги.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Работа с текстом.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3108" y="714356"/>
            <a:ext cx="4300542" cy="1143000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Интернет-грамотность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помощью Интернета можно общаться с людьми, получать доступ к информации и ресурсам со всего мира. 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В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этом курсе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я учил своего дедушку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подключаться к Интернету, просматривать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веб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- страницы, выполнять поиск по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веб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- сайтам с помощью поисковых систем, а также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отправлять письма на электронный адрес.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2285984" y="1000108"/>
            <a:ext cx="4243390" cy="785818"/>
          </a:xfrm>
        </p:spPr>
        <p:txBody>
          <a:bodyPr/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Работа с текстом</a:t>
            </a:r>
            <a:endParaRPr lang="ru-RU" dirty="0"/>
          </a:p>
        </p:txBody>
      </p:sp>
      <p:sp>
        <p:nvSpPr>
          <p:cNvPr id="14" name="Текст 13"/>
          <p:cNvSpPr>
            <a:spLocks noGrp="1"/>
          </p:cNvSpPr>
          <p:nvPr>
            <p:ph type="body" idx="2"/>
          </p:nvPr>
        </p:nvSpPr>
        <p:spPr>
          <a:xfrm>
            <a:off x="500034" y="2357430"/>
            <a:ext cx="3886200" cy="2071702"/>
          </a:xfrm>
        </p:spPr>
        <p:txBody>
          <a:bodyPr>
            <a:no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Важно уметь выполнять основные операции с текстом при работе в текстовом редакторе.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 этом курсе я учил дедушку набирать текст. </a:t>
            </a:r>
          </a:p>
        </p:txBody>
      </p:sp>
      <p:pic>
        <p:nvPicPr>
          <p:cNvPr id="15" name="Содержимое 14" descr="IMG_1280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5214942" y="2071678"/>
            <a:ext cx="3168769" cy="2857520"/>
          </a:xfrm>
        </p:spPr>
      </p:pic>
      <p:sp>
        <p:nvSpPr>
          <p:cNvPr id="5" name="TextBox 4"/>
          <p:cNvSpPr txBox="1"/>
          <p:nvPr/>
        </p:nvSpPr>
        <p:spPr>
          <a:xfrm>
            <a:off x="1285852" y="5286388"/>
            <a:ext cx="38576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Посмотреть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  <a:hlinkClick r:id="rId3" action="ppaction://hlinkfile"/>
              </a:rPr>
              <a:t>ВИДЕО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71604" y="785794"/>
            <a:ext cx="5757874" cy="642942"/>
          </a:xfrm>
        </p:spPr>
        <p:txBody>
          <a:bodyPr>
            <a:norm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Визитка с предложением услуги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                       Дорогой </a:t>
            </a:r>
            <a:r>
              <a:rPr lang="ru-RU" dirty="0"/>
              <a:t>старший друг!                                                           </a:t>
            </a:r>
          </a:p>
          <a:p>
            <a:pPr>
              <a:buNone/>
            </a:pPr>
            <a:r>
              <a:rPr lang="ru-RU" dirty="0" smtClean="0"/>
              <a:t>   Если </a:t>
            </a:r>
            <a:r>
              <a:rPr lang="ru-RU" dirty="0"/>
              <a:t>Вы хотите обучиться работе на компьютере, если мечтаете, чтобы Ваша жизнь стала ярче и интереснее, обращайтесь в </a:t>
            </a:r>
            <a:r>
              <a:rPr lang="ru-RU" dirty="0" err="1" smtClean="0"/>
              <a:t>Тюгеевскую</a:t>
            </a:r>
            <a:r>
              <a:rPr lang="ru-RU" dirty="0" smtClean="0"/>
              <a:t>  основную школу</a:t>
            </a:r>
            <a:r>
              <a:rPr lang="ru-RU" dirty="0"/>
              <a:t>! </a:t>
            </a:r>
          </a:p>
          <a:p>
            <a:pPr algn="ctr">
              <a:buNone/>
            </a:pPr>
            <a:r>
              <a:rPr lang="ru-RU" dirty="0"/>
              <a:t>              Мы очень рады вам помочь! </a:t>
            </a:r>
          </a:p>
          <a:p>
            <a:pPr algn="ctr">
              <a:buNone/>
            </a:pPr>
            <a:r>
              <a:rPr lang="ru-RU" dirty="0" smtClean="0"/>
              <a:t>              Адрес</a:t>
            </a:r>
            <a:r>
              <a:rPr lang="ru-RU" dirty="0"/>
              <a:t>: с. </a:t>
            </a:r>
            <a:r>
              <a:rPr lang="ru-RU" dirty="0" err="1" smtClean="0"/>
              <a:t>Тюгеевка</a:t>
            </a:r>
            <a:r>
              <a:rPr lang="ru-RU" dirty="0" smtClean="0"/>
              <a:t>,  </a:t>
            </a:r>
            <a:r>
              <a:rPr lang="ru-RU" dirty="0"/>
              <a:t>ул. Школьная, </a:t>
            </a:r>
            <a:r>
              <a:rPr lang="ru-RU" dirty="0" smtClean="0"/>
              <a:t>д89.  </a:t>
            </a:r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828</TotalTime>
  <Words>418</Words>
  <PresentationFormat>Экран (4:3)</PresentationFormat>
  <Paragraphs>44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Поток</vt:lpstr>
      <vt:lpstr>Проект на тему «Обучение старшего поколения азбуке интернета»</vt:lpstr>
      <vt:lpstr>Социальная проблема</vt:lpstr>
      <vt:lpstr>Цели и задачи</vt:lpstr>
      <vt:lpstr>План обучения</vt:lpstr>
      <vt:lpstr>Интернет-грамотность</vt:lpstr>
      <vt:lpstr>Работа с текстом</vt:lpstr>
      <vt:lpstr>Визитка с предложением услуги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пк</dc:creator>
  <cp:lastModifiedBy>admin</cp:lastModifiedBy>
  <cp:revision>85</cp:revision>
  <dcterms:created xsi:type="dcterms:W3CDTF">2015-10-25T06:55:12Z</dcterms:created>
  <dcterms:modified xsi:type="dcterms:W3CDTF">2015-10-28T10:45:19Z</dcterms:modified>
</cp:coreProperties>
</file>